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9"/>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366" r:id="rId16"/>
    <p:sldId id="367" r:id="rId17"/>
    <p:sldId id="357" r:id="rId18"/>
    <p:sldId id="292" r:id="rId19"/>
    <p:sldId id="264" r:id="rId20"/>
    <p:sldId id="358" r:id="rId21"/>
    <p:sldId id="303" r:id="rId22"/>
    <p:sldId id="449" r:id="rId23"/>
    <p:sldId id="311" r:id="rId24"/>
    <p:sldId id="359" r:id="rId25"/>
    <p:sldId id="293" r:id="rId26"/>
    <p:sldId id="324" r:id="rId27"/>
    <p:sldId id="348" r:id="rId28"/>
    <p:sldId id="347" r:id="rId29"/>
    <p:sldId id="452" r:id="rId30"/>
    <p:sldId id="453" r:id="rId31"/>
    <p:sldId id="288" r:id="rId32"/>
    <p:sldId id="454" r:id="rId33"/>
    <p:sldId id="456" r:id="rId34"/>
    <p:sldId id="457" r:id="rId35"/>
    <p:sldId id="458" r:id="rId36"/>
    <p:sldId id="287" r:id="rId37"/>
    <p:sldId id="290" r:id="rId38"/>
    <p:sldId id="467" r:id="rId39"/>
    <p:sldId id="304" r:id="rId40"/>
    <p:sldId id="291" r:id="rId41"/>
    <p:sldId id="429" r:id="rId42"/>
    <p:sldId id="305" r:id="rId43"/>
    <p:sldId id="349" r:id="rId44"/>
    <p:sldId id="405" r:id="rId45"/>
    <p:sldId id="466" r:id="rId46"/>
    <p:sldId id="468" r:id="rId47"/>
    <p:sldId id="464" r:id="rId48"/>
    <p:sldId id="465" r:id="rId49"/>
    <p:sldId id="463" r:id="rId50"/>
    <p:sldId id="360" r:id="rId51"/>
    <p:sldId id="353" r:id="rId52"/>
    <p:sldId id="346" r:id="rId53"/>
    <p:sldId id="354" r:id="rId54"/>
    <p:sldId id="350" r:id="rId55"/>
    <p:sldId id="351" r:id="rId56"/>
    <p:sldId id="391" r:id="rId57"/>
    <p:sldId id="407" r:id="rId58"/>
    <p:sldId id="392" r:id="rId59"/>
    <p:sldId id="362" r:id="rId60"/>
    <p:sldId id="393" r:id="rId61"/>
    <p:sldId id="352" r:id="rId62"/>
    <p:sldId id="395" r:id="rId63"/>
    <p:sldId id="271" r:id="rId64"/>
    <p:sldId id="365" r:id="rId65"/>
    <p:sldId id="363" r:id="rId66"/>
    <p:sldId id="394" r:id="rId67"/>
    <p:sldId id="270" r:id="rId68"/>
    <p:sldId id="406" r:id="rId69"/>
    <p:sldId id="364" r:id="rId70"/>
    <p:sldId id="316" r:id="rId71"/>
    <p:sldId id="397" r:id="rId72"/>
    <p:sldId id="368" r:id="rId73"/>
    <p:sldId id="317" r:id="rId74"/>
    <p:sldId id="370" r:id="rId75"/>
    <p:sldId id="401" r:id="rId76"/>
    <p:sldId id="403" r:id="rId77"/>
    <p:sldId id="404" r:id="rId78"/>
    <p:sldId id="398" r:id="rId79"/>
    <p:sldId id="336" r:id="rId80"/>
    <p:sldId id="446" r:id="rId81"/>
    <p:sldId id="447" r:id="rId82"/>
    <p:sldId id="448" r:id="rId83"/>
    <p:sldId id="373" r:id="rId84"/>
    <p:sldId id="375" r:id="rId85"/>
    <p:sldId id="376" r:id="rId86"/>
    <p:sldId id="282" r:id="rId87"/>
    <p:sldId id="371" r:id="rId88"/>
    <p:sldId id="302" r:id="rId89"/>
    <p:sldId id="380" r:id="rId90"/>
    <p:sldId id="372" r:id="rId91"/>
    <p:sldId id="408" r:id="rId92"/>
    <p:sldId id="409" r:id="rId93"/>
    <p:sldId id="385" r:id="rId94"/>
    <p:sldId id="410" r:id="rId95"/>
    <p:sldId id="338" r:id="rId96"/>
    <p:sldId id="381" r:id="rId97"/>
    <p:sldId id="343" r:id="rId98"/>
    <p:sldId id="411" r:id="rId99"/>
    <p:sldId id="318" r:id="rId100"/>
    <p:sldId id="319" r:id="rId101"/>
    <p:sldId id="382" r:id="rId102"/>
    <p:sldId id="297" r:id="rId103"/>
    <p:sldId id="412" r:id="rId104"/>
    <p:sldId id="383" r:id="rId105"/>
    <p:sldId id="384" r:id="rId106"/>
    <p:sldId id="320" r:id="rId107"/>
    <p:sldId id="445" r:id="rId108"/>
    <p:sldId id="342" r:id="rId109"/>
    <p:sldId id="413" r:id="rId110"/>
    <p:sldId id="321" r:id="rId111"/>
    <p:sldId id="414" r:id="rId112"/>
    <p:sldId id="416" r:id="rId113"/>
    <p:sldId id="322" r:id="rId114"/>
    <p:sldId id="417" r:id="rId115"/>
    <p:sldId id="418" r:id="rId116"/>
    <p:sldId id="323" r:id="rId117"/>
    <p:sldId id="420" r:id="rId118"/>
    <p:sldId id="419" r:id="rId119"/>
    <p:sldId id="421" r:id="rId120"/>
    <p:sldId id="422" r:id="rId121"/>
    <p:sldId id="450" r:id="rId122"/>
    <p:sldId id="386" r:id="rId123"/>
    <p:sldId id="309" r:id="rId124"/>
    <p:sldId id="423" r:id="rId125"/>
    <p:sldId id="387" r:id="rId126"/>
    <p:sldId id="424" r:id="rId127"/>
    <p:sldId id="388" r:id="rId128"/>
    <p:sldId id="298" r:id="rId129"/>
    <p:sldId id="425" r:id="rId130"/>
    <p:sldId id="426" r:id="rId131"/>
    <p:sldId id="427" r:id="rId132"/>
    <p:sldId id="428" r:id="rId133"/>
    <p:sldId id="430" r:id="rId134"/>
    <p:sldId id="389" r:id="rId135"/>
    <p:sldId id="301" r:id="rId136"/>
    <p:sldId id="432" r:id="rId137"/>
    <p:sldId id="433" r:id="rId138"/>
    <p:sldId id="330" r:id="rId139"/>
    <p:sldId id="434" r:id="rId140"/>
    <p:sldId id="435" r:id="rId141"/>
    <p:sldId id="390" r:id="rId142"/>
    <p:sldId id="331" r:id="rId143"/>
    <p:sldId id="332" r:id="rId144"/>
    <p:sldId id="443" r:id="rId145"/>
    <p:sldId id="326" r:id="rId146"/>
    <p:sldId id="437" r:id="rId147"/>
    <p:sldId id="438" r:id="rId148"/>
    <p:sldId id="439" r:id="rId149"/>
    <p:sldId id="441" r:id="rId150"/>
    <p:sldId id="442" r:id="rId151"/>
    <p:sldId id="378" r:id="rId152"/>
    <p:sldId id="339" r:id="rId153"/>
    <p:sldId id="328" r:id="rId154"/>
    <p:sldId id="459" r:id="rId155"/>
    <p:sldId id="340" r:id="rId156"/>
    <p:sldId id="341" r:id="rId157"/>
    <p:sldId id="333" r:id="rId15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28" autoAdjust="0"/>
  </p:normalViewPr>
  <p:slideViewPr>
    <p:cSldViewPr>
      <p:cViewPr varScale="1">
        <p:scale>
          <a:sx n="159" d="100"/>
          <a:sy n="159" d="100"/>
        </p:scale>
        <p:origin x="-12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28-1-2018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104</a:t>
            </a:fld>
            <a:endParaRPr lang="nl-NL"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2097574"/>
            <a:ext cx="1656184"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92500" lnSpcReduction="20000"/>
          </a:bodyPr>
          <a:lstStyle/>
          <a:p>
            <a:r>
              <a:rPr lang="en-US" dirty="0" smtClean="0"/>
              <a:t>Workshop is for beginners and experts.</a:t>
            </a:r>
          </a:p>
          <a:p>
            <a:r>
              <a:rPr lang="en-US" dirty="0" smtClean="0"/>
              <a:t>Not enough time to do all, so choose what you want to do.</a:t>
            </a:r>
          </a:p>
          <a:p>
            <a:r>
              <a:rPr lang="en-US" dirty="0" smtClean="0"/>
              <a:t>Yellow slides have background information and you can skip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 and Button</a:t>
            </a:r>
          </a:p>
          <a:p>
            <a:pPr lvl="1"/>
            <a:r>
              <a:rPr lang="en-US" dirty="0" smtClean="0"/>
              <a:t>All: try out in Scratch</a:t>
            </a:r>
          </a:p>
          <a:p>
            <a:pPr lvl="1"/>
            <a:r>
              <a:rPr lang="en-US" dirty="0" smtClean="0"/>
              <a:t>After that: select further topics </a:t>
            </a:r>
            <a:r>
              <a:rPr lang="en-US" dirty="0" smtClean="0"/>
              <a:t>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smtClean="0"/>
              <a:t>… at the end of the </a:t>
            </a:r>
            <a:r>
              <a:rPr lang="en-US" sz="2400" dirty="0" smtClean="0"/>
              <a:t>intermediate level</a:t>
            </a:r>
            <a:endParaRPr lang="nl-NL"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152</a:t>
            </a:fld>
            <a:endParaRPr lang="nl-N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154</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155</a:t>
            </a:fld>
            <a:endParaRPr lang="nl-NL"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156</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157</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a:r>
            <a:r>
              <a:rPr lang="en-US" dirty="0" smtClean="0"/>
              <a:t>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17</a:t>
            </a:fld>
            <a:endParaRPr lang="nl-N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a:t>
            </a:r>
            <a:r>
              <a:rPr lang="en-US" dirty="0" smtClean="0"/>
              <a:t>(sketch) so </a:t>
            </a:r>
            <a:r>
              <a:rPr lang="en-US" dirty="0" smtClean="0"/>
              <a:t>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en-US" sz="1800" dirty="0" smtClean="0"/>
              <a:t>Open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491880" y="1131590"/>
            <a:ext cx="2520280" cy="30243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On the desktop </a:t>
            </a:r>
            <a:r>
              <a:rPr lang="en-US" dirty="0" err="1" smtClean="0"/>
              <a:t>doubleclick</a:t>
            </a:r>
            <a:r>
              <a:rPr lang="en-US" dirty="0" smtClean="0"/>
              <a:t> </a:t>
            </a:r>
            <a:r>
              <a:rPr lang="en-US" i="1" dirty="0" smtClean="0"/>
              <a:t>EditPiAndMoreConfig.sh</a:t>
            </a:r>
            <a:r>
              <a:rPr lang="en-US" dirty="0" smtClean="0"/>
              <a:t> </a:t>
            </a:r>
            <a:r>
              <a:rPr lang="en-US" dirty="0" smtClean="0"/>
              <a:t>and chose </a:t>
            </a:r>
            <a:r>
              <a:rPr lang="en-US" i="1" dirty="0" smtClean="0"/>
              <a:t>Execute</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466728" cy="3607049"/>
          </a:xfrm>
        </p:spPr>
        <p:txBody>
          <a:bodyPr>
            <a:normAutofit fontScale="625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PiAndMoreConfig.xml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25</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29</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a:t>
            </a:r>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err="1" smtClean="0"/>
              <a:t>acutally</a:t>
            </a:r>
            <a:r>
              <a:rPr lang="en-US" dirty="0" smtClean="0"/>
              <a:t>, 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36</a:t>
            </a:fld>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StartSCforPiAndMore.sh</a:t>
            </a:r>
            <a:r>
              <a:rPr lang="en-US" sz="2000" dirty="0" smtClean="0"/>
              <a:t> on </a:t>
            </a:r>
            <a:r>
              <a:rPr lang="en-US" sz="2000" dirty="0" smtClean="0"/>
              <a:t>the desktop to start </a:t>
            </a:r>
            <a:r>
              <a:rPr lang="en-US" sz="2000" dirty="0" err="1" smtClean="0"/>
              <a:t>scratchClient</a:t>
            </a:r>
            <a:r>
              <a:rPr lang="en-US" sz="2000" dirty="0" smtClean="0"/>
              <a:t> </a:t>
            </a:r>
            <a:r>
              <a:rPr lang="en-US" sz="2000" dirty="0" smtClean="0"/>
              <a:t>with the </a:t>
            </a:r>
            <a:r>
              <a:rPr lang="en-US" sz="2000" dirty="0" err="1" smtClean="0"/>
              <a:t>config</a:t>
            </a:r>
            <a:r>
              <a:rPr lang="en-US" sz="2000" dirty="0" smtClean="0"/>
              <a:t> file you have just updated (when </a:t>
            </a:r>
            <a:r>
              <a:rPr lang="en-US" sz="2000" dirty="0" smtClean="0"/>
              <a:t>asked choose </a:t>
            </a:r>
            <a:r>
              <a:rPr lang="en-US" sz="2000" i="1" dirty="0" smtClean="0"/>
              <a:t>Execute in Terminal)</a:t>
            </a:r>
            <a:r>
              <a:rPr lang="en-US" sz="2000" dirty="0" smtClean="0"/>
              <a:t>.</a:t>
            </a:r>
          </a:p>
          <a:p>
            <a:r>
              <a:rPr lang="en-US" sz="2000" dirty="0" smtClean="0"/>
              <a:t>It will also open a browser window where you can see variables</a:t>
            </a:r>
          </a:p>
          <a:p>
            <a:r>
              <a:rPr lang="en-US" sz="2000" dirty="0" smtClean="0"/>
              <a:t>It </a:t>
            </a:r>
            <a:r>
              <a:rPr lang="en-US" sz="2000" dirty="0" smtClean="0"/>
              <a:t>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Double click … on the desktop</a:t>
            </a:r>
            <a:r>
              <a:rPr lang="nl-NL" dirty="0" smtClean="0"/>
              <a:t> and </a:t>
            </a:r>
            <a:r>
              <a:rPr lang="nl-NL" dirty="0" err="1" smtClean="0"/>
              <a:t>wait</a:t>
            </a:r>
            <a:r>
              <a:rPr lang="nl-NL" dirty="0" smtClean="0"/>
              <a:t> </a:t>
            </a:r>
            <a:r>
              <a:rPr lang="nl-NL" dirty="0" err="1" smtClean="0"/>
              <a:t>till</a:t>
            </a:r>
            <a:r>
              <a:rPr lang="nl-NL" dirty="0" smtClean="0"/>
              <a:t> Scratch starts</a:t>
            </a:r>
          </a:p>
          <a:p>
            <a:r>
              <a:rPr lang="en-US" dirty="0" smtClean="0"/>
              <a:t>Press and hold the shift key</a:t>
            </a:r>
          </a:p>
          <a:p>
            <a:r>
              <a:rPr lang="en-US" dirty="0" smtClean="0"/>
              <a:t>Click File</a:t>
            </a:r>
          </a:p>
          <a:p>
            <a:r>
              <a:rPr lang="en-US" dirty="0" smtClean="0"/>
              <a:t>Click Load Experimental Extension</a:t>
            </a:r>
          </a:p>
          <a:p>
            <a:r>
              <a:rPr lang="en-US" dirty="0" smtClean="0"/>
              <a:t>Go to the monitor page in the browser</a:t>
            </a:r>
          </a:p>
          <a:p>
            <a:r>
              <a:rPr lang="en-US" dirty="0" smtClean="0"/>
              <a:t>Copy the link (ctrl-C)</a:t>
            </a:r>
          </a:p>
          <a:p>
            <a:r>
              <a:rPr lang="en-US" dirty="0" smtClean="0"/>
              <a:t>Go back to Scratch</a:t>
            </a:r>
          </a:p>
          <a:p>
            <a:r>
              <a:rPr lang="en-US" dirty="0" smtClean="0"/>
              <a:t>Paste the link</a:t>
            </a:r>
          </a:p>
          <a:p>
            <a:r>
              <a:rPr lang="en-US" dirty="0" smtClean="0"/>
              <a:t>This will make the extension for </a:t>
            </a:r>
            <a:r>
              <a:rPr lang="en-US" dirty="0" err="1" smtClean="0"/>
              <a:t>scratchClient</a:t>
            </a:r>
            <a:r>
              <a:rPr lang="en-US" dirty="0" smtClean="0"/>
              <a:t> available in Scratch</a:t>
            </a:r>
          </a:p>
          <a:p>
            <a:pPr lvl="1"/>
            <a:r>
              <a:rPr lang="en-US" dirty="0" smtClean="0"/>
              <a:t>Check whether you have blocks</a:t>
            </a:r>
          </a:p>
          <a:p>
            <a:r>
              <a:rPr lang="en-US" dirty="0" smtClean="0"/>
              <a:t>This needs to be repeated every time Scratch 2 is started again.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
        <p:nvSpPr>
          <p:cNvPr id="5" name="Lijntoelichting 1 (rand en accentlijn) 4"/>
          <p:cNvSpPr/>
          <p:nvPr/>
        </p:nvSpPr>
        <p:spPr>
          <a:xfrm>
            <a:off x="6732240" y="339502"/>
            <a:ext cx="2304256" cy="2664296"/>
          </a:xfrm>
          <a:prstGeom prst="accentBorderCallout1">
            <a:avLst>
              <a:gd name="adj1" fmla="val 18750"/>
              <a:gd name="adj2" fmla="val -8333"/>
              <a:gd name="adj3" fmla="val 122468"/>
              <a:gd name="adj4" fmla="val -635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only needed if the selection cannot be done in the way that the extension stays persistent. If it cannot, then we will need screenshots on this slide.</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err="1" smtClean="0"/>
              <a:t>Doubleclick</a:t>
            </a:r>
            <a:r>
              <a:rPr lang="en-US" dirty="0" smtClean="0"/>
              <a:t> the file … on the desktop</a:t>
            </a:r>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5 seconds after both </a:t>
            </a:r>
            <a:r>
              <a:rPr lang="en-US" dirty="0" err="1" smtClean="0"/>
              <a:t>scratchClient</a:t>
            </a:r>
            <a:r>
              <a:rPr lang="en-US" dirty="0" smtClean="0"/>
              <a:t> and the Scratch 2 program are running before this happens.</a:t>
            </a:r>
          </a:p>
          <a:p>
            <a:r>
              <a:rPr lang="en-US" dirty="0" smtClean="0"/>
              <a:t>Change the value of </a:t>
            </a:r>
            <a:r>
              <a:rPr lang="en-US" i="1" dirty="0" smtClean="0"/>
              <a:t>Big Red LED </a:t>
            </a:r>
            <a:r>
              <a:rPr lang="en-US" dirty="0" smtClean="0"/>
              <a:t>to 1.</a:t>
            </a:r>
          </a:p>
          <a:p>
            <a:pPr lvl="1"/>
            <a:r>
              <a:rPr lang="en-US" dirty="0" smtClean="0"/>
              <a:t>You can use the slider on the variable. You see no slider? Double click it a few times.</a:t>
            </a:r>
          </a:p>
          <a:p>
            <a:pPr lvl="1"/>
            <a:r>
              <a:rPr lang="en-US" dirty="0" smtClean="0"/>
              <a:t>Does the LED </a:t>
            </a:r>
            <a:r>
              <a:rPr lang="en-US" dirty="0" err="1" smtClean="0"/>
              <a:t>lite</a:t>
            </a:r>
            <a:r>
              <a:rPr lang="en-US" dirty="0" smtClean="0"/>
              <a:t>?</a:t>
            </a:r>
          </a:p>
          <a:p>
            <a:r>
              <a:rPr lang="en-US" dirty="0" smtClean="0"/>
              <a:t>Press the button on the breadboard</a:t>
            </a:r>
          </a:p>
          <a:p>
            <a:pPr lvl="1"/>
            <a:r>
              <a:rPr lang="en-US" dirty="0" smtClean="0"/>
              <a:t>Do you see the value of the sensor </a:t>
            </a:r>
            <a:r>
              <a:rPr lang="en-US" i="1" dirty="0" smtClean="0"/>
              <a:t>Button</a:t>
            </a:r>
            <a:r>
              <a:rPr lang="en-US" dirty="0" smtClean="0"/>
              <a:t> change from 1 to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85000" lnSpcReduction="10000"/>
          </a:bodyPr>
          <a:lstStyle/>
          <a:p>
            <a:r>
              <a:rPr lang="en-US" dirty="0" smtClean="0"/>
              <a:t>Together with </a:t>
            </a:r>
            <a:r>
              <a:rPr lang="en-US" dirty="0" err="1" smtClean="0"/>
              <a:t>scratchClient</a:t>
            </a:r>
            <a:r>
              <a:rPr lang="en-US" dirty="0" smtClean="0"/>
              <a:t>, the browser is opened with URL </a:t>
            </a:r>
            <a:r>
              <a:rPr lang="en-US" i="1" dirty="0" smtClean="0"/>
              <a:t>localhost:8080/adapters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p>
          <a:p>
            <a:r>
              <a:rPr lang="en-US" dirty="0" smtClean="0"/>
              <a:t>Not for now, but you can click the field and type a </a:t>
            </a:r>
            <a:r>
              <a:rPr lang="en-US" dirty="0" smtClean="0"/>
              <a:t>value which then will be 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Scratch 2 anomalies</a:t>
            </a:r>
          </a:p>
          <a:p>
            <a:pPr lvl="1"/>
            <a:r>
              <a:rPr lang="en-US" dirty="0" smtClean="0"/>
              <a:t>You should not use spaces in filenames</a:t>
            </a:r>
          </a:p>
          <a:p>
            <a:pPr lvl="1"/>
            <a:r>
              <a:rPr lang="en-US" dirty="0" smtClean="0"/>
              <a:t>Scratch 2 forgets the folder where the file was.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endParaRPr lang="en-US" i="1" dirty="0" smtClean="0"/>
          </a:p>
          <a:p>
            <a:pPr lvl="1"/>
            <a:r>
              <a:rPr lang="en-US" dirty="0" smtClean="0"/>
              <a:t>This will permanently monitor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a:t>
            </a:r>
            <a:r>
              <a:rPr lang="en-US" dirty="0" smtClean="0"/>
              <a:t>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a:t>
            </a:r>
            <a:r>
              <a:rPr lang="en-US" dirty="0" smtClean="0"/>
              <a:t>LED) </a:t>
            </a:r>
            <a:r>
              <a:rPr lang="en-US" dirty="0" smtClean="0"/>
              <a:t>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a:t>
            </a:r>
            <a:r>
              <a:rPr lang="en-US" dirty="0" smtClean="0"/>
              <a:t>time you can </a:t>
            </a:r>
          </a:p>
          <a:p>
            <a:pPr lvl="1"/>
            <a:r>
              <a:rPr lang="en-US" dirty="0" smtClean="0"/>
              <a:t>Look at some of the yellow slides if you skipped them earlier</a:t>
            </a:r>
            <a:endParaRPr lang="en-US" dirty="0" smtClean="0"/>
          </a:p>
          <a:p>
            <a:pPr lvl="1"/>
            <a:r>
              <a:rPr lang="en-US" dirty="0" smtClean="0"/>
              <a:t>C</a:t>
            </a:r>
            <a:r>
              <a:rPr lang="en-US" dirty="0" smtClean="0"/>
              <a:t>ontinue </a:t>
            </a:r>
            <a:r>
              <a:rPr lang="en-US" dirty="0" smtClean="0"/>
              <a:t>with one of the next </a:t>
            </a:r>
            <a:r>
              <a:rPr lang="en-US" dirty="0" smtClean="0"/>
              <a:t>levels</a:t>
            </a:r>
            <a:endParaRPr lang="en-US" dirty="0" smtClean="0"/>
          </a:p>
          <a:p>
            <a:pPr lvl="2"/>
            <a:r>
              <a:rPr lang="en-US" dirty="0" smtClean="0"/>
              <a:t>These are in different files.</a:t>
            </a:r>
          </a:p>
          <a:p>
            <a:r>
              <a:rPr lang="en-US" dirty="0" smtClean="0"/>
              <a:t>Otherwise, </a:t>
            </a:r>
            <a:endParaRPr lang="en-US" dirty="0" smtClean="0"/>
          </a:p>
          <a:p>
            <a:pPr lvl="1"/>
            <a:r>
              <a:rPr lang="en-US" dirty="0" smtClean="0"/>
              <a:t>you </a:t>
            </a:r>
            <a:r>
              <a:rPr lang="en-US" dirty="0" smtClean="0"/>
              <a:t>can, if you want, copy the files from the desktop to your USB stick</a:t>
            </a:r>
          </a:p>
          <a:p>
            <a:pPr lvl="2"/>
            <a:r>
              <a:rPr lang="en-US" dirty="0" smtClean="0"/>
              <a:t>Unplug one of the mice to get a free USB </a:t>
            </a:r>
            <a:r>
              <a:rPr lang="en-US" dirty="0" smtClean="0"/>
              <a:t>connector</a:t>
            </a:r>
          </a:p>
          <a:p>
            <a:pPr lvl="1"/>
            <a:r>
              <a:rPr lang="en-US" dirty="0" smtClean="0"/>
              <a:t>Cleanup</a:t>
            </a:r>
          </a:p>
          <a:p>
            <a:pPr lvl="2"/>
            <a:r>
              <a:rPr lang="en-US" dirty="0" smtClean="0"/>
              <a:t>Please shutdown the Raspberry Pi</a:t>
            </a:r>
          </a:p>
          <a:p>
            <a:pPr lvl="2"/>
            <a:r>
              <a:rPr lang="en-US" dirty="0" smtClean="0"/>
              <a:t>T</a:t>
            </a:r>
            <a:r>
              <a:rPr lang="en-US" dirty="0" smtClean="0"/>
              <a:t>ear </a:t>
            </a:r>
            <a:r>
              <a:rPr lang="en-US" dirty="0" smtClean="0"/>
              <a:t>down </a:t>
            </a:r>
            <a:r>
              <a:rPr lang="en-US" dirty="0" smtClean="0"/>
              <a:t>the setup and put all components in the box</a:t>
            </a:r>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a:t>
            </a:r>
            <a:r>
              <a:rPr lang="en-US" dirty="0" smtClean="0"/>
              <a:t>levels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Intermediate level</a:t>
            </a:r>
          </a:p>
          <a:p>
            <a:pPr lvl="1"/>
            <a:r>
              <a:rPr lang="en-US" dirty="0" smtClean="0"/>
              <a:t>One more LED and program a toggle switch in Scratch</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smtClean="0"/>
              <a:t>Expert level</a:t>
            </a:r>
            <a:endParaRPr lang="en-US" dirty="0" smtClean="0"/>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48</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r>
              <a:rPr lang="en-US" dirty="0" smtClean="0">
                <a:sym typeface="Wingdings" pitchFamily="2" charset="2"/>
              </a:rPr>
              <a:t>)</a:t>
            </a:r>
          </a:p>
          <a:p>
            <a:pPr lvl="2"/>
            <a:r>
              <a:rPr lang="en-US" dirty="0" smtClean="0">
                <a:sym typeface="Wingdings" pitchFamily="2" charset="2"/>
              </a:rPr>
              <a:t>You can get all files via </a:t>
            </a:r>
            <a:r>
              <a:rPr lang="en-US" dirty="0" smtClean="0">
                <a:sym typeface="Wingdings" pitchFamily="2" charset="2"/>
                <a:hlinkClick r:id="rId3"/>
              </a:rPr>
              <a:t>https://</a:t>
            </a:r>
            <a:r>
              <a:rPr lang="en-US" dirty="0" smtClean="0">
                <a:sym typeface="Wingdings" pitchFamily="2" charset="2"/>
                <a:hlinkClick r:id="rId3"/>
              </a:rPr>
              <a:t>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endParaRPr lang="en-US" i="1" dirty="0" smtClean="0">
              <a:sym typeface="Wingdings" pitchFamily="2" charset="2"/>
            </a:endParaRPr>
          </a:p>
          <a:p>
            <a:pPr lvl="1"/>
            <a:r>
              <a:rPr lang="en-US" dirty="0" smtClean="0">
                <a:sym typeface="Wingdings" pitchFamily="2" charset="2"/>
              </a:rPr>
              <a:t>Understand (depending on how far you get and how deep you dive in)</a:t>
            </a:r>
            <a:endParaRPr lang="en-US" dirty="0" smtClean="0">
              <a:sym typeface="Wingdings" pitchFamily="2" charset="2"/>
            </a:endParaRP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57</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new (for Raspberry Pi) Scratch 2</a:t>
            </a:r>
          </a:p>
          <a:p>
            <a:r>
              <a:rPr lang="en-US" dirty="0" smtClean="0"/>
              <a:t>Workshop is written for Scratch 2</a:t>
            </a:r>
          </a:p>
          <a:p>
            <a:pPr lvl="1"/>
            <a:r>
              <a:rPr lang="en-US" dirty="0" smtClean="0"/>
              <a:t>Scratch 2 has some bugs, but we will work around it.</a:t>
            </a:r>
          </a:p>
          <a:p>
            <a:pPr lvl="1"/>
            <a:r>
              <a:rPr lang="en-US" dirty="0" smtClean="0"/>
              <a:t>If you want to see how to do it for Scratch 1.4, see the end of the presentation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82</a:t>
            </a:fld>
            <a:endParaRPr lang="nl-NL"/>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91</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96</a:t>
            </a:fld>
            <a:endParaRPr lang="nl-NL"/>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15939</TotalTime>
  <Words>8369</Words>
  <Application>Microsoft Office PowerPoint</Application>
  <PresentationFormat>Diavoorstelling (16:9)</PresentationFormat>
  <Paragraphs>1241</Paragraphs>
  <Slides>157</Slides>
  <Notes>150</Notes>
  <HiddenSlides>0</HiddenSlides>
  <MMClips>0</MMClips>
  <ScaleCrop>false</ScaleCrop>
  <HeadingPairs>
    <vt:vector size="4" baseType="variant">
      <vt:variant>
        <vt:lpstr>Thema</vt:lpstr>
      </vt:variant>
      <vt:variant>
        <vt:i4>1</vt:i4>
      </vt:variant>
      <vt:variant>
        <vt:lpstr>Diatitels</vt:lpstr>
      </vt:variant>
      <vt:variant>
        <vt:i4>157</vt:i4>
      </vt:variant>
    </vt:vector>
  </HeadingPairs>
  <TitlesOfParts>
    <vt:vector size="158"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Create the Scratch program</vt:lpstr>
      <vt:lpstr>Does it work? (see next slide for help)</vt:lpstr>
      <vt:lpstr>What if it does not work?</vt:lpstr>
      <vt:lpstr>Monitor the variables</vt:lpstr>
      <vt:lpstr>Program in Scratch</vt:lpstr>
      <vt:lpstr>One reminder …</vt:lpstr>
      <vt:lpstr>This is the end of the beginners level</vt:lpstr>
      <vt:lpstr>Overview of next levels</vt:lpstr>
      <vt:lpstr>Appendix A When using Scratch 1.4</vt:lpstr>
      <vt:lpstr>The setup</vt:lpstr>
      <vt:lpstr>Create the Scratch program</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518</cp:revision>
  <dcterms:created xsi:type="dcterms:W3CDTF">2016-12-25T05:55:15Z</dcterms:created>
  <dcterms:modified xsi:type="dcterms:W3CDTF">2018-01-28T12:32:59Z</dcterms:modified>
</cp:coreProperties>
</file>